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51D9-C7E4-4E4B-937B-63EEBC206C9C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1681-3E15-478C-A073-A23C5FBA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3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51D9-C7E4-4E4B-937B-63EEBC206C9C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1681-3E15-478C-A073-A23C5FBA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5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51D9-C7E4-4E4B-937B-63EEBC206C9C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1681-3E15-478C-A073-A23C5FBA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5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51D9-C7E4-4E4B-937B-63EEBC206C9C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1681-3E15-478C-A073-A23C5FBA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51D9-C7E4-4E4B-937B-63EEBC206C9C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1681-3E15-478C-A073-A23C5FBA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0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51D9-C7E4-4E4B-937B-63EEBC206C9C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1681-3E15-478C-A073-A23C5FBA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7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51D9-C7E4-4E4B-937B-63EEBC206C9C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1681-3E15-478C-A073-A23C5FBA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0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51D9-C7E4-4E4B-937B-63EEBC206C9C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1681-3E15-478C-A073-A23C5FBA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9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51D9-C7E4-4E4B-937B-63EEBC206C9C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1681-3E15-478C-A073-A23C5FBA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1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51D9-C7E4-4E4B-937B-63EEBC206C9C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1681-3E15-478C-A073-A23C5FBA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8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D51D9-C7E4-4E4B-937B-63EEBC206C9C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1681-3E15-478C-A073-A23C5FBA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8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D51D9-C7E4-4E4B-937B-63EEBC206C9C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A1681-3E15-478C-A073-A23C5FBA9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3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5400" smtClean="0">
                <a:latin typeface="Jester" pitchFamily="2" charset="0"/>
              </a:rPr>
              <a:t>Types of</a:t>
            </a:r>
            <a:r>
              <a:rPr lang="en-US" sz="8000" smtClean="0">
                <a:latin typeface="Jester" pitchFamily="2" charset="0"/>
              </a:rPr>
              <a:t> </a:t>
            </a:r>
            <a:r>
              <a:rPr lang="en-US" sz="5400" smtClean="0">
                <a:latin typeface="Jester" pitchFamily="2" charset="0"/>
              </a:rPr>
              <a:t>Communication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Jester" pitchFamily="2" charset="0"/>
              </a:rPr>
              <a:t>Verbal communication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4000" dirty="0" smtClean="0">
                <a:latin typeface="Jester" pitchFamily="2" charset="0"/>
              </a:rPr>
              <a:t>Non-verbal communication</a:t>
            </a:r>
            <a:r>
              <a:rPr lang="en-US" dirty="0" smtClean="0"/>
              <a:t>                                                      </a:t>
            </a:r>
          </a:p>
        </p:txBody>
      </p:sp>
      <p:pic>
        <p:nvPicPr>
          <p:cNvPr id="5124" name="Picture 5" descr="MCj043475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09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MCj043475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86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7" descr="MCj042806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4876800"/>
            <a:ext cx="23622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9889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Jester" pitchFamily="2" charset="0"/>
              </a:rPr>
              <a:t>Verbal Communication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Jester" pitchFamily="2" charset="0"/>
              </a:rPr>
              <a:t>Meanings of words: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Jester" pitchFamily="2" charset="0"/>
              </a:rPr>
              <a:t>		</a:t>
            </a:r>
            <a:r>
              <a:rPr lang="en-US" u="sng" smtClean="0">
                <a:latin typeface="Jester" pitchFamily="2" charset="0"/>
              </a:rPr>
              <a:t>denotative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Jester" pitchFamily="2" charset="0"/>
              </a:rPr>
              <a:t>			dictionary meaning of words</a:t>
            </a:r>
          </a:p>
          <a:p>
            <a:pPr eaLnBrk="1" hangingPunct="1">
              <a:buFontTx/>
              <a:buNone/>
            </a:pPr>
            <a:endParaRPr lang="en-US" smtClean="0">
              <a:latin typeface="Jester" pitchFamily="2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Jester" pitchFamily="2" charset="0"/>
              </a:rPr>
              <a:t>		</a:t>
            </a:r>
            <a:r>
              <a:rPr lang="en-US" u="sng" smtClean="0">
                <a:latin typeface="Jester" pitchFamily="2" charset="0"/>
              </a:rPr>
              <a:t>connotative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Jester" pitchFamily="2" charset="0"/>
              </a:rPr>
              <a:t>			contextual meaning of words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Jester" pitchFamily="2" charset="0"/>
              </a:rPr>
              <a:t>			personal response</a:t>
            </a:r>
          </a:p>
        </p:txBody>
      </p:sp>
    </p:spTree>
    <p:extLst>
      <p:ext uri="{BB962C8B-B14F-4D97-AF65-F5344CB8AC3E}">
        <p14:creationId xmlns:p14="http://schemas.microsoft.com/office/powerpoint/2010/main" val="64081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latin typeface="Jester" pitchFamily="2" charset="0"/>
              </a:rPr>
              <a:t>Types of language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  <a:latin typeface="Jester" pitchFamily="2" charset="0"/>
              </a:rPr>
              <a:t>Regional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Jester" pitchFamily="2" charset="0"/>
              </a:rPr>
              <a:t>		 a specific geographic area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Jester" pitchFamily="2" charset="0"/>
              </a:rPr>
              <a:t>			ya’ll, rotary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Jester" pitchFamily="2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  <a:latin typeface="Jester" pitchFamily="2" charset="0"/>
              </a:rPr>
              <a:t>Cultural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Jester" pitchFamily="2" charset="0"/>
              </a:rPr>
              <a:t>		 a particular background of people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Jester" pitchFamily="2" charset="0"/>
              </a:rPr>
              <a:t>			yarmulke, baklava			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Jester" pitchFamily="2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Jester" pitchFamily="2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Jester" pitchFamily="2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en-US" smtClean="0">
              <a:latin typeface="Jester" pitchFamily="2" charset="0"/>
            </a:endParaRPr>
          </a:p>
        </p:txBody>
      </p:sp>
      <p:pic>
        <p:nvPicPr>
          <p:cNvPr id="7172" name="Picture 6" descr="MCj043487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905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9" descr="MCj043490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953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543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  <a:latin typeface="Jester" pitchFamily="2" charset="0"/>
              </a:rPr>
              <a:t>Technical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Jester" pitchFamily="2" charset="0"/>
              </a:rPr>
              <a:t>		a particular occupation or subject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Jester" pitchFamily="2" charset="0"/>
              </a:rPr>
              <a:t>			gigabyte, pistons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  <a:latin typeface="Jester" pitchFamily="2" charset="0"/>
              </a:rPr>
              <a:t>Slang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Jester" pitchFamily="2" charset="0"/>
              </a:rPr>
              <a:t>		informal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Jester" pitchFamily="2" charset="0"/>
              </a:rPr>
              <a:t>			homey, bling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hlink"/>
                </a:solidFill>
                <a:latin typeface="Jester" pitchFamily="2" charset="0"/>
              </a:rPr>
              <a:t>Obscenities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Jester" pitchFamily="2" charset="0"/>
              </a:rPr>
              <a:t>		substandard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Jester" pitchFamily="2" charset="0"/>
              </a:rPr>
              <a:t>			no examples…sorry!</a:t>
            </a:r>
          </a:p>
          <a:p>
            <a:pPr eaLnBrk="1" hangingPunct="1">
              <a:buFontTx/>
              <a:buNone/>
            </a:pPr>
            <a:endParaRPr lang="en-US" smtClean="0">
              <a:latin typeface="Jester" pitchFamily="2" charset="0"/>
            </a:endParaRPr>
          </a:p>
        </p:txBody>
      </p:sp>
      <p:pic>
        <p:nvPicPr>
          <p:cNvPr id="8195" name="Picture 7" descr="MCj043393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524000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8" descr="MCj042577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657600"/>
            <a:ext cx="10858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376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Types of Communication</vt:lpstr>
      <vt:lpstr>Verbal Communication</vt:lpstr>
      <vt:lpstr>Types of language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Communication</dc:title>
  <dc:creator>owner</dc:creator>
  <cp:lastModifiedBy>owner</cp:lastModifiedBy>
  <cp:revision>1</cp:revision>
  <dcterms:created xsi:type="dcterms:W3CDTF">2016-09-05T21:33:56Z</dcterms:created>
  <dcterms:modified xsi:type="dcterms:W3CDTF">2016-09-05T21:37:29Z</dcterms:modified>
</cp:coreProperties>
</file>